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3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9C05221-F7FB-A5C9-BFFC-014CF4A13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664051C-FABC-A95D-D67B-155D1FE30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081" y="949646"/>
            <a:ext cx="4659719" cy="538277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5DFD799-1029-F186-DBE4-B7AA2963E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L’intervieweur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10408300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 Oral 3 – Je participe à des échanges G6 – J’utilise les phrases interrogatives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037" y="2362334"/>
            <a:ext cx="9601940" cy="908697"/>
          </a:xfrm>
        </p:spPr>
        <p:txBody>
          <a:bodyPr>
            <a:normAutofit/>
          </a:bodyPr>
          <a:lstStyle/>
          <a:p>
            <a:r>
              <a:rPr lang="fr-FR" dirty="0"/>
              <a:t>J’interroge 2 camarades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93B4F29-075B-9CF5-AC41-DA0287B77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5687" y="1164967"/>
            <a:ext cx="3448039" cy="4448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0C53C2D-4B7D-E938-452F-E91C18F32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62EFC97-93CF-8A9B-BD90-5A36A2337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78</Words>
  <Application>Microsoft Office PowerPoint</Application>
  <PresentationFormat>Grand écran</PresentationFormat>
  <Paragraphs>21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L’intervieweur</vt:lpstr>
      <vt:lpstr>Récitation du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2022-08-06T15:00:43Z</dcterms:modified>
</cp:coreProperties>
</file>